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64" r:id="rId3"/>
    <p:sldId id="256" r:id="rId4"/>
    <p:sldId id="261" r:id="rId5"/>
    <p:sldId id="263" r:id="rId6"/>
    <p:sldId id="262" r:id="rId7"/>
    <p:sldId id="260" r:id="rId8"/>
    <p:sldId id="259" r:id="rId9"/>
    <p:sldId id="258" r:id="rId10"/>
    <p:sldId id="257" r:id="rId11"/>
    <p:sldId id="270" r:id="rId12"/>
    <p:sldId id="266" r:id="rId13"/>
    <p:sldId id="267" r:id="rId14"/>
    <p:sldId id="268" r:id="rId15"/>
    <p:sldId id="269" r:id="rId16"/>
    <p:sldId id="273" r:id="rId17"/>
    <p:sldId id="271" r:id="rId18"/>
    <p:sldId id="272" r:id="rId19"/>
    <p:sldId id="274" r:id="rId20"/>
    <p:sldId id="275" r:id="rId21"/>
    <p:sldId id="276" r:id="rId22"/>
    <p:sldId id="285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17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8" r:id="rId62"/>
    <p:sldId id="319" r:id="rId63"/>
    <p:sldId id="322" r:id="rId64"/>
    <p:sldId id="320" r:id="rId65"/>
    <p:sldId id="321" r:id="rId66"/>
    <p:sldId id="323" r:id="rId67"/>
    <p:sldId id="326" r:id="rId68"/>
    <p:sldId id="324" r:id="rId69"/>
    <p:sldId id="325" r:id="rId70"/>
    <p:sldId id="316" r:id="rId71"/>
    <p:sldId id="338" r:id="rId72"/>
    <p:sldId id="339" r:id="rId73"/>
    <p:sldId id="340" r:id="rId74"/>
    <p:sldId id="341" r:id="rId75"/>
    <p:sldId id="344" r:id="rId76"/>
    <p:sldId id="345" r:id="rId77"/>
    <p:sldId id="348" r:id="rId78"/>
    <p:sldId id="352" r:id="rId79"/>
    <p:sldId id="351" r:id="rId80"/>
    <p:sldId id="349" r:id="rId81"/>
    <p:sldId id="350" r:id="rId82"/>
    <p:sldId id="347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4" r:id="rId93"/>
    <p:sldId id="365" r:id="rId94"/>
    <p:sldId id="362" r:id="rId95"/>
    <p:sldId id="363" r:id="rId96"/>
    <p:sldId id="366" r:id="rId97"/>
    <p:sldId id="367" r:id="rId98"/>
    <p:sldId id="369" r:id="rId99"/>
    <p:sldId id="368" r:id="rId100"/>
    <p:sldId id="370" r:id="rId101"/>
    <p:sldId id="371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8800" b="1" u="sng">
                <a:solidFill>
                  <a:srgbClr val="FF0000"/>
                </a:solidFill>
              </a:rPr>
              <a:t>Computional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/>
              <a:t>Student Names:</a:t>
            </a:r>
            <a:br>
              <a:rPr lang="en-US" u="sng"/>
            </a:br>
            <a:r>
              <a:rPr lang="en-US"/>
              <a:t> 1-Nada Naser Mahmoud</a:t>
            </a:r>
            <a:br>
              <a:rPr lang="en-US"/>
            </a:br>
            <a:r>
              <a:rPr lang="en-US"/>
              <a:t>2-Doaa Abd Elhafez</a:t>
            </a:r>
            <a:br>
              <a:rPr lang="en-US"/>
            </a:br>
            <a:r>
              <a:rPr lang="en-US"/>
              <a:t>3-Alaa</a:t>
            </a:r>
            <a:r>
              <a:rPr lang="ar-EG" altLang="en-US"/>
              <a:t> </a:t>
            </a:r>
            <a:r>
              <a:rPr lang="en-US" altLang="en-US"/>
              <a:t> Atef Mubark</a:t>
            </a:r>
            <a:r>
              <a:rPr lang="en-US"/>
              <a:t/>
            </a:r>
            <a:br>
              <a:rPr lang="en-US"/>
            </a:br>
            <a:r>
              <a:rPr lang="en-US"/>
              <a:t>4-Aya Ahmed Mohmed Hessiun</a:t>
            </a:r>
            <a:br>
              <a:rPr lang="en-US"/>
            </a:br>
            <a:r>
              <a:rPr lang="en-US"/>
              <a:t>5-Hasnaa Mohamed</a:t>
            </a:r>
            <a:r>
              <a:rPr lang="ar-EG" altLang="en-US"/>
              <a:t> </a:t>
            </a:r>
            <a:r>
              <a:rPr lang="en-US" altLang="en-US"/>
              <a:t> Kamel Khalid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350" y="1691640"/>
            <a:ext cx="10751185" cy="4559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810" y="1869440"/>
            <a:ext cx="10430510" cy="4448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270" y="1691640"/>
            <a:ext cx="10414635" cy="4874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260" y="1691640"/>
            <a:ext cx="10344785" cy="4728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720" y="1691005"/>
            <a:ext cx="11513820" cy="4741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980" y="1568450"/>
            <a:ext cx="11354435" cy="429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5"/>
            <a:ext cx="10515600" cy="1674495"/>
          </a:xfrm>
        </p:spPr>
        <p:txBody>
          <a:bodyPr>
            <a:normAutofit/>
          </a:bodyPr>
          <a:lstStyle/>
          <a:p>
            <a:pPr algn="ctr"/>
            <a:r>
              <a:rPr lang="en-US" sz="9600" b="1" u="sng">
                <a:solidFill>
                  <a:srgbClr val="FF0000"/>
                </a:solidFill>
              </a:rPr>
              <a:t>HUMAN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496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730" y="1861185"/>
            <a:ext cx="11365230" cy="4574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145" y="2284730"/>
            <a:ext cx="10125075" cy="3601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835" y="1805940"/>
            <a:ext cx="10330180" cy="448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8000" b="1" u="sng">
                <a:solidFill>
                  <a:srgbClr val="FF0000"/>
                </a:solidFill>
              </a:rPr>
              <a:t>ECOLI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1691005"/>
            <a:ext cx="9741535" cy="448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245"/>
            <a:ext cx="10814685" cy="4458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5630"/>
            <a:ext cx="11233150" cy="4503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708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4200"/>
            <a:ext cx="11045825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1" y="1128168"/>
            <a:ext cx="6847659" cy="4504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465" y="1862455"/>
            <a:ext cx="9829800" cy="4307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095" y="1824990"/>
            <a:ext cx="10163175" cy="3871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85" y="1822450"/>
            <a:ext cx="11304905" cy="452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275" y="2310130"/>
            <a:ext cx="9838690" cy="4250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130" y="1971040"/>
            <a:ext cx="10874375" cy="3966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05" y="1691640"/>
            <a:ext cx="11592560" cy="4947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5" y="1122680"/>
            <a:ext cx="8999220" cy="4409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580" y="1947545"/>
            <a:ext cx="11254740" cy="44634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545" y="1807845"/>
            <a:ext cx="10546080" cy="38741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1067943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7690"/>
            <a:ext cx="10515600" cy="4467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645" y="1691640"/>
            <a:ext cx="10777855" cy="46501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855" y="1790065"/>
            <a:ext cx="11349990" cy="42043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875"/>
            <a:ext cx="10365740" cy="47021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095" y="1691005"/>
            <a:ext cx="11174730" cy="48412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300" y="1691005"/>
            <a:ext cx="9827895" cy="469201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565" y="1804035"/>
            <a:ext cx="10960100" cy="42075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png;base64,iVBORw0KGgoAAAANSUhEUgAAAY4AAAEPCAYAAABV6CMBAAAAOXRFWHRTb2Z0d2FyZQBNYXRwbG90bGliIHZlcnNpb24zLjQuMywgaHR0cHM6Ly9tYXRwbG90bGliLm9yZy/MnkTPAAAACXBIWXMAAAsTAAALEwEAmpwYAAAcb0lEQVR4nO3de7hcVZnn8e+PyB1JCASI5HKChKvdXCaN3IQIgowEQZowQcRw6YmOiIAykGi33DqS8Y6DPdNp5TaCdB5gmggjtyDQoAQSQCUEhgBpEghJbCAog0CSd/5Y65DKoc45tc6pk6o65/d5nnqq9tqr9n4TQ73uvfZ6lyICMzOzWm3U6ADMzKy1OHGYmVkRJw4zMyvixGFmZkWcOMzMrMgHGh1AX9tuu+2ira2t0WGYmbWU+fPn/yEihlXb1+8TR1tbG/PmzWt0GGZmLUXSv3W2z7eqzMysiBOHmZkVceIwM7MiThxmZlbEicPMzIo4cZiZWREnDjMzK+LEYWZmRZw4zMysSL+fOV5vbVNvX2978YxjGhSJmVlj+IrDzMyKOHGYmVkRJw4zMyvixGFmZkWcOMzMrIgTh5mZFXHiMDOzIk4cZmZWxInDzMyKOHGYmVkRJw4zMyvixGFmZkVqThyStpG0p6RNO7SfLulWSTdI2r/+IZqZWTMpqY77LeBzwPbtDZLOBn4IKDcdL2lcRDxVtwjNzKyplNyqOhiYExFvVbSdD7wEHAqclNu+WqfYzMysCZVccewEzGnfkLQnMBK4MCIezG0TSUnEzMz6qZIrjs2BP1dsHwwEcE9F23OkBGNmZv1USeJ4Cdi9YvuTwBvAbyvatgEqb2WZmVk/U3Kr6lfAZElfJl15fBq4OSLWVvTZBVhSx/jMzKzJlFxxXA78CbgCmElKHhe375S0PXAY8Os6xmdmZk2m5iuOiHhB0l7AiblpdkS8WNFlNPBj4IY6xmdmZk2m5FYVEfEKcGUn+x4FHq1HUGZm1rx6VHJE0paS9pX0sd4GIOk8SQskPSnp55I2kzRU0t2Sns3v21T0nyZpkaRnJH2yt+c3M7MyRYlD0ghJNwOvAfNIA+bt+w6R9JSk8QXH2wn4CjAuIj4CDAImAVNJkw3HkuaOTM3998z79wKOBv5B0qCSP4OZmfVOSa2q4cBc4DjgNuA3rCs1Qt63PfCfCmP4ALC5pA8AWwAv53Ncm/dfCxyfPx8H3BgRb0fEC8AiwPWxzMw2oJIrjotIieETEXECcHflzoh4F/hX0sTAmkTES8B3gReBZcCqiLgL2CEiluU+y1hXH2sn1n/cdylVJhxKmiJpnqR5K1eurDUcMzOrQUni+BTpSar7uujzIvChWg+Yxy6OA8bk720p6XNdfaVKW7yvIWJmRIyLiHHDhg2rNRwzM6tBSeLYAXi2mz7vAlsWHPMTwAsRsTJfsdwCHAQsz7fG2m+Rrcj9l5LqY7UbQbq1ZWZmG0hJ4niV9X+0q9kVeKXgmC8CB0jaQpKAI4CFwGxgcu4zGbg1f54NTJK0qaQxwFjgkYLzmZlZL5XM43gI+LSkHfN8jvVIGkt60ulntR4wIuZKugl4DFgNPE6alb4VMEvSmaTkMjH3XyBpFvBU7n9WRKwp+DOYmVkvlSSO75DGI+6XdC7pCSgkbUkqpf4DYC3wvZIAIuIi0sB7pbdJVx/V+k8Hppecw8zM6qek5MhcSVOA/0l6HLfdG/l9NXBGRCyoY3xmZtZkSkuOXC3pQeBLwAHAtsAq4GHgyoh4pv4hmplZMylKHAAR8SxwXh/EYmZmLaBHtarMzGzg6vSKQ9Konh60Q7l1MzPrR7q6VbWYKrOyaxDdHNfMzFpYVz/w1/H+xDGG9OjtKuAJ0mS/HYF9gMHAA8AL9Q7SzMyaR6eJIyJOq9yWtBupIu4PgEsi4o2KfVsDlwCfB6b0SaRmZtYUSgbHZwC/j4ivVSYNgIh4IyLOAxbkfmZm1k+VJI5DgQe76fMgcFjPwzEzs2ZXkjg2JY1ndGV47mdmZv1USeJ4nFSZdt9qOyX9B9Lqf4/VIzAzM2tOJY/NXgLcATws6XrSE1TLSet0HAZ8lpSILql3kGZm1jxKihzeI2kS8I/AaaxbLwPSynyvAVMiYk5dIzQzs6ZSWuTwJkm/JJVX3480d2MV6fbUrRHxZv1DNDOzZtKTIodvAjfkl5mZDTA9Lg2SJ/0NBlZ1nNdhZmb9V1F1XEmDJE2VtIg0prEYeE3SotzuGlVmZv1czT/0kjYhPVV1GKmG1RJgGWnuRhtpOdejJR0VEe/UP1QzM2sGJVccXwXGA7cDe0REW0QcGBFtwG7AL4CP5X5mZtZPlSSOzwJPAsfnVQDfExHPASeQalWdUr/wzMys2ZQkjl2AX0bE2mo7c/svgQ/XIzAzM2tOJYnjHWCrbvpsCbzb83DMzKzZlSSO3wEnShpWbaek7YATgd/WIzAzM2tOJYnjSmAY8IikMyXtLGlzSWMknQ7Mzfuv7ItAzcysOZTUqpolaR9gKjCzShcB346IWXWKzczMmlBpraqvS5oNnAnsy7paVY8DV0XEb+ofopmZNZOe1Kp6GHi4D2IxM7MWUFRyxMzMrMsrDkk9SiydzfUwM7PW192tqp7MyYgajmtmZi2qux/4JaREUIutgG17F46ZmTW7LhNHLmDYJUkbA2cD38hNi3sdlZmZNa1eDY5LmggsBL5DmsdxAbBHHeIyM7Mm1aOxCEkHAd8D9gdWAz8CLo2I1+oYm5mZNaGixCFpF2AG8BnSFcZNwNSIeL4PYjMzsyZU060qSUMlXUFaj+ME0gTAgyLipN4mDUlDJN0k6WlJCyUdmM93t6Rn8/s2Ff2n5aVqn5H0yd6c28zMynWZOCRtIukC4DnSAPgSYGJEHJxnkNfDFcAdEbE7sDdpzGQqMCcixgJz8jaS9gQmAXsBRwP/IGlQneIwM7MadHfF8QxwOWkc41xg94i4uV4nl7Q1cCjwU4CIeCciXgeOA67N3a4Fjs+fjwNujIi3I+IFYBFpnMXMzDaQ7sY4RpPmcQg4HzhfUnfHjIgYXeP5dwZWAldL2huYD5wD7BARy/LBlknaPvffifXrZC3NbeuRNAWYAjBq1KgaQzEzs1rUMjguYGh+9cX59wPOjoi5eRxlajexdPS+CYoRMZNc+n3cuHG1TmA0M7MadHmrKiI26smr4PxLgaURMTdv30RKJMslDQfI7ysq+o+s+P4I4OWC85mZWS81tDpuRLwCLJG0W246AngKmA1Mzm2TgVvz59nAJEmbShoDjAUe2YAhm5kNeM1QjPBs4HpJmwDPA6eTEtosSWcCLwITASJigaRZpOSyGjgrItY0Jmwzs4Gp4YkjIp4AxlXZdUQn/acD0/syJjMz65wXcjIzsyJOHGZmVsSJw8zMijhxmJlZkU4Th6RXc52q9u1vSjp0w4RlZmbNqqsrjiHAZhXbFwPj+zAWMzNrAV0ljuWkmdlmZmbv6Woex8PAqZLWAMty2/gaixxeVo/gzMys+XSVOP4rsCvwhYq28XR/uyoAJw4zs36q08QREYsk/QUwhlS6/D7gGtatk2FmZgNQlyVHImItafW/5/ItqsURcf+GCMzMzJpTzbWqCsulm5lZP9WjIoeSRgD7kh7ZXQU8FhFL6xiXmZk1qaLEIWkUaWW9I6vsuxv4YkQsrk9oZmbWjGpOHJJ2BB4iDZQvBh4gPaY7HDgEOAp4UNK4vECTmZn1QyVXHH9HShoXAt+vXEBJ0iDgPODbwN8CX65nkGZm1jxKBryPAe6KiO90XHUvItZExHeBu4AJ9QzQzMyaS0ni2BGY302f+bmfmZn1UyWJYxUwups+o3I/MzPrp0oSx4PAiZIOqrZT0keBibmfmZn1UyWD49NJ4xz3S7oR+BXpqaodSfWrTgbWAt+qc4xmZtZESmaOPybpRFK9qlOAz1bsFvAqcEZEdDcOYmZmLaxoAmBE3CZpNHAcsB8wmDSm8TjwLxHxZv1DNDOzZlJcciQnhxvyy8zMBhgXLjQzsyJOHGZmVsSJw8zMijhxmJlZEScOMzMr4sRhZmZFak4cku6VdFlfBmNmZs2v5IrjAGBQXwViZmatoSRxPAuM7KtAzMysNZQkjp8Ax+R1x83MbIAqKTnyC+BI4CFJ/w14FHgFiI4dI+LF+oRnZmbNpiRxPE9KEgKu6KJfFB7XzMxaSMkP/HVUubqoB0mDgHnASxExQdJQ4J+BNmAxcFJEvJb7TgPOBNYAX4mIO/siJjMzq65kPY7T+jCOc4CFwNZ5eyowJyJmSJqaty+UtCcwCdgL+BBwj6RdI2JNH8ZmZmYVGj4BUNII0sqCP6loPg64Nn++Fji+ov3GiHg7Il4AFgH7b6BQzcyMHiYOSbtL+oykU+sQww+BC0jLzrbbISKWAeT37XP7TsCSin5Lc1vH+KZImidp3sqVK+sQopmZtStKHJL2kTQPWADcRFpGtn3fYZL+n6RjC443AVhRsNysqrRVe6prZkSMi4hxw4YNqzUcMzOrQUnJkV2B+4DdSE9V/bJDlwdI646fWHD+g4FPS1oM3AgcLulnwHJJw/N5hwMrcv+lrD8JcQTwcsH5zMysl0quOC4CNgH2j4ivkuZxvCciAvgN8Fe1HjAipkXEiIhoIw163xsRnwNmA5Nzt8nArfnzbGCSpE0ljQHGAo8U/BnMzKyXSh7HPQK4JSIWdtHnRdIkwd6aAcySdGY+5kSAiFggaRbwFLAaOMtPVJmZbVgliWMI6VZRVzYiXZUUi4j7SLfCiIh/JyWqav2mA9N7cg4zM+u9kltVK4BduumzF+s/9WRmZv1MSeK4FzhW0m7Vdkr6K9JVgmdym5n1YyWJ43LSuMIDkv4LaeY2kvbK278A/gh8t+5RmplZ0ygpOfKMpL8Gfg5cmZsF/C6/vw6c4Mq4Zmb9W1EV24i4Iz8GO5m0IuC2wCrgYeDqiHi1/iGamVkzKS5/HhGvkyYAdlVa3czM+qmGFzk0M7PWUpw4JJ0iaY6kVyWtzu9zJJ3SFwGamVlzqflWlaSNSYUNJ5AGw1cDK0njHB8Hxks6CTgxIt7tg1jNzKwJlFxxTAOOBeaSEsVmETEc2Aw4nFQzagJwYb2DNDOz5lGSOD5PWjhpfETcHxFrASJibS4XMp60LvlpdY7RzMyaSEniGAHcGhHvVNsZEW+Tqti+b2ElMzPrP0oSx8vAxt302Rivj2Fm1q+VJI4bgBMlbV1tp6QhpEWcrq9DXGZm1qRKEselwDzgEUmflTRC0sb5/RTS7PFHgMv6IlAzM2sOnT6OK2ktVdbzJj2K+786aR8LvNXVcc3MrLV19QP/ANUTh5mZDWCdJo6IGL8B4zAzsxbhWlVmZlbEicPMzIoUD2JLOhbYhzQhsNq8joiIM3sZl5mZNamSIoejgduAPUlPUHUmACcOM7N+quSK40fAXsBVwHXAS6QKuWZmNoCUJI7DgTsj4m/6KhgzM2t+JYPj7wK/76tAzMysNZQkjoeAj/RVIGZm1hpKEsc3gUMlTeqrYMzMrPnVPMYREY9LOgK4XdIXgMeAVdW7hgsdmpn1UyWP4w4GLgeGAoflVzWBK+SamfVbJU9V/YC0POw9pOq4L+PHcc3MBpySxDEB+HVEHNVXwZiZWfMrGRzfHPh1XwViZmatoeSK43Fg574KpJW1Tb19ve3FM45pUCRmZn2v5IrjMuBYSYf0VTBmZtb8Sq44hpOKHN4r6QZgPtUfxyUirqtDbGZm1oRKEsc1pEdtBXw+vzouLavc1m8SR+VtKN+CMjMrSxyn1/vkkkaSksyOwFpgZkRcIWko8M9AG7AYOCkiXsvfmUYq274G+EpE3FnvuMzMrHMlM8ev7YPzrwa+FhGPSfogMF/S3cBpwJyImCFpKjAVuFDSnsAkUnn3DwH3SNo1Itb0QWxmZlZFQ5eOjYhlEfFY/vxHYCGwE3Ac0J6orgWOz5+PA26MiLcj4gVgEbD/Bg3azGyAa5o1xyW1AfsCc4EdImIZpOQCbJ+77QQsqfja0txmZmYbSEmtqudr7BoR8eGSICRtBdwMnBsRb0idrkxbbUfHAXokTQGmAIwaNaokFDMz60bJFcdGpB/ujq8hpEHsNmCTwmMiaWNS0rg+Im7JzcslDc/7hwMrcvtSYGTF10eQamatJyJmRsS4iBg3bNiwknDMzKwbNf/IR0RbRIyp8hoK7ArcATwH7FHrMZUuLX4KLIyI71fsmg1Mzp8nA7dWtE+StKmkMcBY4JFaz2dmZr1XlzGOiFgEnEAab7io4KsHA6cCh0t6Ir8+BcwAjpT0LHBk3iYiFgCzgKdIieosP1FlZrZhlczj6FJE/Dk/SnsyMK3G7zxI9XELgCM6+c50YHqPgjQzs16r91NVq0mT+czMrJ+qW+KQtB3wGdZ/XNbMzPqZksdxv9nFMUaSJucNpsbbVGZm1ppKxjgu7mb/G8DfR8S3ex6OmZk1u5LE8fFO2tcCrwFPR4TXIDcz6+dKihze35eBmJlZa2iaWlVmZtYaurzikNSjxBIRa3sWjpmZNbvublW924NjRg3HNTOzFtXdD/wSqlSf7cRWwLa9C8fMzJpdl4kjItq6O0Cubns28I3ctLjXUZmZWdPq1eC4pImkVfu+Q6o5dQEF1XHNzKz19GgsQtJBwPdIy7auBn4EXBoRr9UxNjMza0JFiUPSLqQS558hXWHcBEyNiFpXBzQzsxZXU+KQNJS0zsYXSKv8/Qb4WkQ83IextbS2qbe/93nxjGMaGImZWX11N49jE+BcUuHCwaQV/qZGxM19H5qZmTWj7q44ngFGAa+SEsiPveKemdnA1l3iGE2axyHgfOD8tEx4lyIiRtchNjMza0K1jHEIGJpfZmY2wHU3AdBFEM3MbD1ODGZmVsSJw8zMijhxmJlZEScOMzMr4sRhZmZFnDjMzKyIE4eZmRVx4jAzsyJOHGZmVsSJw8zMijhxmJlZEScOMzMr0qM1x61c5YqA4FUBzax1OXE0kJOJmbUi36oyM7MiThxmZlbEicPMzIq0ZOKQdLSkZyQtkjS10fGYmQ0kLTc4LmkQ8GPgSGAp8Kik2RHxVGMjq4/KAfPFM47xALqZNZ2WSxzA/sCiiHgeQNKNwHFAv0gctaiWTLprc8Ixs3pRRDQ6hiKSTgSOjoi/ydunAh+NiC9X9JkCTMmbuwHPFJ5mO+APdQi3ERx7Yzj2xnDsfWd0RAyrtqMVrzhUpW297BcRM4GZPT6BNC8ixvX0+43k2BvDsTeGY2+MVhwcXwqMrNgeAbzcoFjMzAacVkwcjwJjJY2RtAkwCZjd4JjMzAaMlrtVFRGrJX0ZuBMYBFwVEQvqfJoe3+ZqAo69MRx7Yzj2Bmi5wXEzM2usVrxVZWZmDeTEYWZmRZw4KrRSKRNJV0laIenJirahku6W9Gx+36aRMXZG0khJv5K0UNICSefk9qaPX9Jmkh6R9Nsc+yW5veljbydpkKTHJd2Wt1sidkmLJf1e0hOS5uW2Vol9iKSbJD2d/90f2CqxV+PEkVWUMvmPwJ7AyZL2bGxUXboGOLpD21RgTkSMBebk7Wa0GvhaROwBHACclf+uWyH+t4HDI2JvYB/gaEkH0BqxtzsHWFix3Uqxfzwi9qmY/9AqsV8B3BERuwN7k/7+WyX294sIv9IDAgcCd1ZsTwOmNTqubmJuA56s2H4GGJ4/DweeaXSMNf45biXVHmup+IEtgMeAj7ZK7KR5T3OAw4HbWunfDbAY2K5DW9PHDmwNvEB+GKmVYu/s5SuOdXYCllRsL81trWSHiFgGkN+3b3A83ZLUBuwLzKVF4s+3ep4AVgB3R0TLxA78ELgAWFvR1iqxB3CXpPm5rBC0Ruw7AyuBq/Mtwp9I2pLWiL0qJ451ui1lYvUlaSvgZuDciHij0fHUKiLWRMQ+pP/3vr+kjzQ4pJpImgCsiIj5jY6lhw6OiP1It5PPknRoowOq0QeA/YD/ERH7Am/SSrelqnDiWKc/lDJZLmk4QH5f0eB4OiVpY1LSuD4ibsnNLRM/QES8DtxHGmtqhdgPBj4taTFwI3C4pJ/RGrETES/n9xXA/yZVym6F2JcCS/OVKcBNpETSCrFX5cSxTn8oZTIbmJw/TyaNHTQdSQJ+CiyMiO9X7Gr6+CUNkzQkf94c+ATwNC0Qe0RMi4gREdFG+vd9b0R8jhaIXdKWkj7Y/hk4CniSFog9Il4BlkjaLTcdQVoGoulj74xnjleQ9CnSPeD2UibTGxtR5yT9HBhPKs28HLgI+BdgFjAKeBGYGBGvNijETkk6BPhX4Pesu9f+ddI4R1PHL+kvgWtJ/0Y2AmZFxKWStqXJY68kaTxwfkRMaIXYJe1MusqAdOvnhoiY3gqxA0jaB/gJsAnwPHA6+d8PTR57NU4cZmZWxLeqzMysiBOHmZkVceIwM7MiThxmZlbEicPMzIo4cZiZWZGWWzrWrLckdXwG/R3gDVKtssdIM9rviog1Gzo2s1bgeRw24FQkjkvy+yBgCLAXqSzHJsA84JSI+L8bPECzJufEYQNOe+KIiPcVtpS0A/DfgYmkK5BxuTaSmWUe4zCrEBHLSXWc7iMVvfx6xz555bbL80pub0laJWmOpKOqHVPSYEk/lLRU0p/zKnBflbSzpJB0TYf+1+T2nSWdLel3+Tz39TSG/J2TlVZefC3HsVDS30ratEd/WTZgeYzDrIOIWCvp70m1wE6WdF7kS3NJo0lJpY1Ub+sOYEtgAnCHpC9ExD+1H0vSZsC9pGqojwPXA4OBbwAf6yaUK3Kf24H/A6zpSQz5Oz8FziBVar0FeJ20+uJlwBGSjoyI1TX/JdnA1uiVpPzya0O/SOusRDd9NgXezX3HVLTfRyrMOKlD/yHAE8BbpAV62tv/Lh/j51SsAEe6mlmZ913T4VjX5PaXKs/dixhOy8e7Bdi8w3cuzvvOafT/Ln61zsu3qsyqiIi3gX/Pm8MAJO0NHAbcHBE3duj/OqlC8WbAX1fsmkz6kZ8WEVHRfwmpEnNXvh0RL1Q29DCGc0jrvJ8REW91OMdl+c95SjexmL3Ht6rMOtc+eN7+g39gfh8s6eIq/Yfl9z0AJG0NfBhYEhGLq/R/sJvzP1KlrTSGLYC9gT8A56alUN7n7fb+ZrVw4jCrIo9NDM2bK/P7tvn9yPzqzFb5fev8vryTfp21t3ulSltpDNuQEuAw0tWIWa85cZhVdwjpv4/lFVcLq/L7ORHxoxqO0b6O+g6d7O+svV21Z+VLY2jv/3ik9brNes1jHGYdSNqI9NQTwA0Vux7O7909DQVARLxBWu1tJ0ltVboc0oPwSmP4E7AA2EvS0O76m9XCicOsgqTtgRtJj+K+CHyrfV9EzCM9/nqCpDM6+f5f5GO0u47039nlqhhgkDQSOLc0vh7G8H3SbPir2tdL79B/G0m+GrGaeea4DThVSo5sxLqSI4eQfmQfIZUcWdThuyNI8zLGAr8lrZP+OjAC+EvgI8CBEfFw7r858GtgH9I8jrtI8zhOAh4AjgeujogzKs5xDelprDHVBtVLY8jf+THwJeBV4E5SUhwKjAEOzTF8sbu/OzNw4rABqJMih38E/o31ixyu7eT7HwTOJj3yuhup1tUrwFPArcD1EfFmRf8hwKXAiaTB7ReAfyJdOcwFroiIcyv6X0MXiaMnMeTvTAC+COxPSpSvkhLIXcDPIuLpaucy68iJw6xBJP1nYCbwxYj4x0bHY1YrJw6zPibpQxHxcoe2kcBDwHCgLSJeakhwZj3gx3HN+t7NkjYG5pPGItpIdaW2IM0od9KwluIrDrM+JulLwKmkwezBwJ9IA+VXRsQtjYzNrCecOMzMrIjncZiZWREnDjMzK+LEYWZmRZw4zMysiBOHmZkV+f8cuABV1Zsj0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4590596" cy="4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75" y="1206545"/>
            <a:ext cx="6519727" cy="4439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3585"/>
            <a:ext cx="10515600" cy="36182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025" y="1690370"/>
            <a:ext cx="11144250" cy="47193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575" y="1691640"/>
            <a:ext cx="11573510" cy="45173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30" y="1845310"/>
            <a:ext cx="10902315" cy="43573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1834515"/>
            <a:ext cx="11178540" cy="385254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25" y="1691005"/>
            <a:ext cx="11034395" cy="45993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9765"/>
            <a:ext cx="10515600" cy="40335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085" y="1932940"/>
            <a:ext cx="11172190" cy="391731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460" y="1846580"/>
            <a:ext cx="10567035" cy="46659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960" y="1901190"/>
            <a:ext cx="11222990" cy="42919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980" y="1840230"/>
            <a:ext cx="9318625" cy="4646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980" y="1691640"/>
            <a:ext cx="11198860" cy="46570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210" y="1690370"/>
            <a:ext cx="11426825" cy="430466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275" y="1828165"/>
            <a:ext cx="10681335" cy="45643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835" y="1897380"/>
            <a:ext cx="11060430" cy="45802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65" y="1691005"/>
            <a:ext cx="11457940" cy="473265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2460"/>
            <a:ext cx="11134725" cy="48323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2460"/>
            <a:ext cx="10515600" cy="384111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105" y="1691005"/>
            <a:ext cx="11374755" cy="4966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640"/>
            <a:ext cx="11518900" cy="499808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0400"/>
            <a:ext cx="10515600" cy="4187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442" y="296092"/>
            <a:ext cx="10845116" cy="541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30" y="1691640"/>
            <a:ext cx="11495405" cy="46837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800860"/>
            <a:ext cx="10992485" cy="42767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440" y="1821180"/>
            <a:ext cx="10555605" cy="426656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0" y="1796415"/>
            <a:ext cx="11216005" cy="451866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370"/>
            <a:ext cx="10515600" cy="431990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125" y="1691005"/>
            <a:ext cx="11572875" cy="39719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565" y="1691640"/>
            <a:ext cx="10769600" cy="451929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945"/>
            <a:ext cx="10515600" cy="41300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3560"/>
            <a:ext cx="10515600" cy="386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4835"/>
            <a:ext cx="10765790" cy="416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9982835" cy="4912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2765"/>
            <a:ext cx="10653395" cy="434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835" y="1851025"/>
            <a:ext cx="10515600" cy="440880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725" y="1691005"/>
            <a:ext cx="10378440" cy="479171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165"/>
            <a:ext cx="10770235" cy="4082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b="1" u="sng">
                <a:solidFill>
                  <a:srgbClr val="FF0000"/>
                </a:solidFill>
              </a:rPr>
              <a:t>Yeast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640"/>
            <a:ext cx="10515600" cy="4716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50" y="1119460"/>
            <a:ext cx="7023326" cy="4699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995" y="1834515"/>
            <a:ext cx="10000615" cy="465899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130" y="1817370"/>
            <a:ext cx="10353675" cy="4025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" y="1691005"/>
            <a:ext cx="10873740" cy="455549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675" y="1842135"/>
            <a:ext cx="8820150" cy="4224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3080" y="1530350"/>
            <a:ext cx="6085205" cy="4538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960" y="1803400"/>
            <a:ext cx="10473055" cy="475234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450" y="1826260"/>
            <a:ext cx="11065510" cy="41630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6905"/>
            <a:ext cx="10986770" cy="425005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7210"/>
            <a:ext cx="10678160" cy="455866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245" y="1910715"/>
            <a:ext cx="10789920" cy="438213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835" y="1842135"/>
            <a:ext cx="10316845" cy="462724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10515600" cy="458216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05" y="1857375"/>
            <a:ext cx="10374630" cy="436499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435" y="1903095"/>
            <a:ext cx="10636250" cy="461391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125" y="1819910"/>
            <a:ext cx="10014585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8600"/>
            <a:ext cx="10803890" cy="4788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215" y="2711450"/>
            <a:ext cx="10020300" cy="284289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45" y="2009140"/>
            <a:ext cx="10277475" cy="406146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945" y="2257425"/>
            <a:ext cx="10277475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65" y="1948180"/>
            <a:ext cx="9982200" cy="42608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155" y="1819910"/>
            <a:ext cx="10234930" cy="434594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670" y="1691640"/>
            <a:ext cx="10975975" cy="454533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640"/>
            <a:ext cx="10515600" cy="469455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10" y="1691005"/>
            <a:ext cx="11057890" cy="451802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0" y="1825625"/>
            <a:ext cx="10763250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410" y="1948815"/>
            <a:ext cx="10091420" cy="3933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9</Words>
  <Application>Microsoft Office PowerPoint</Application>
  <PresentationFormat>Widescreen</PresentationFormat>
  <Paragraphs>5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Computional Biology</vt:lpstr>
      <vt:lpstr>ECOLI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Yeast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Laptop Market</cp:lastModifiedBy>
  <cp:revision>9</cp:revision>
  <dcterms:created xsi:type="dcterms:W3CDTF">2022-06-07T18:14:00Z</dcterms:created>
  <dcterms:modified xsi:type="dcterms:W3CDTF">2022-06-09T04:58:00Z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8C1DB146946E4DC0931CB77ED874AFBB</vt:lpwstr>
  </property>
  <property fmtid="{D5CDD505-2E9C-101B-9397-08002B2CF9AE}" pid="3" name="KSOProductBuildVer">
    <vt:lpwstr>1033-11.2.0.11130</vt:lpwstr>
  </property>
</Properties>
</file>